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886baa58bf5d4b45"/>
  </p:sldMasterIdLst>
  <p:sldIdLst>
    <p:sldId id="257" r:id="Re601fb61d20a4ca4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886baa58bf5d4b45" /><Relationship Type="http://schemas.openxmlformats.org/officeDocument/2006/relationships/theme" Target="/ppt/slideMasters/theme/theme2.xml" Id="Rb6ba0a75f12f4d8f" /><Relationship Type="http://schemas.openxmlformats.org/officeDocument/2006/relationships/slide" Target="/ppt/slides/slide2.xml" Id="Re601fb61d20a4ca4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eff683271784738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2873aee795904625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53edb53f7ea94f6d" /><Relationship Type="http://schemas.openxmlformats.org/officeDocument/2006/relationships/slideMaster" Target="/ppt/slideMasters/slideMaster2.xml" Id="R5006b1e3a0574a37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6c78216035f4a80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53edb53f7ea94f6d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4b93cfb7c60a438f" /><Relationship Type="http://schemas.openxmlformats.org/officeDocument/2006/relationships/slideLayout" Target="/ppt/slideLayouts/slideLayout2.xml" Id="R054494a56f194585" /><Relationship Type="http://schemas.openxmlformats.org/officeDocument/2006/relationships/slideLayout" Target="/ppt/slideLayouts/slideLayout3.xml" Id="R44c5de663c8c4123" /><Relationship Type="http://schemas.openxmlformats.org/officeDocument/2006/relationships/slideLayout" Target="/ppt/slideLayouts/slideLayout4.xml" Id="Rbcbd2f47a7264bce" /><Relationship Type="http://schemas.openxmlformats.org/officeDocument/2006/relationships/slideLayout" Target="/ppt/slideLayouts/slideLayout5.xml" Id="Rfb46032fdc3b4a3e" /><Relationship Type="http://schemas.openxmlformats.org/officeDocument/2006/relationships/image" Target="/ppt/media/image2.bin" Id="R964dbd005a434d19" /><Relationship Type="http://schemas.openxmlformats.org/officeDocument/2006/relationships/image" Target="/ppt/media/image.bin" Id="R688b11f81cf840ea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964dbd005a434d19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688b11f81cf840ea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bcbd2f47a7264bce"/>
    <p:sldLayoutId id="2147483652" r:id="R44c5de663c8c4123"/>
    <p:sldLayoutId id="2147483651" r:id="R054494a56f194585"/>
    <p:sldLayoutId id="2147483654" r:id="Rfb46032fdc3b4a3e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03651bfffb2040a4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Fjärilen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Omvägen 2 F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2017-02-01T10:48:24.681Z</dcterms:created>
  <dcterms:modified xsi:type="dcterms:W3CDTF">2017-02-01T10:48:24.681Z</dcterms:modified>
</cp:coreProperties>
</file>